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4" r:id="rId11"/>
    <p:sldId id="266" r:id="rId12"/>
    <p:sldId id="267" r:id="rId13"/>
    <p:sldId id="275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2" autoAdjust="0"/>
    <p:restoredTop sz="94660"/>
  </p:normalViewPr>
  <p:slideViewPr>
    <p:cSldViewPr>
      <p:cViewPr>
        <p:scale>
          <a:sx n="70" d="100"/>
          <a:sy n="70" d="100"/>
        </p:scale>
        <p:origin x="-136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0DD0-E17E-4C71-8E83-9CE1B51A19AD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9CF1-C32E-42DD-9957-D821AB30C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0DD0-E17E-4C71-8E83-9CE1B51A19AD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9CF1-C32E-42DD-9957-D821AB30C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0DD0-E17E-4C71-8E83-9CE1B51A19AD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9CF1-C32E-42DD-9957-D821AB30C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0DD0-E17E-4C71-8E83-9CE1B51A19AD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9CF1-C32E-42DD-9957-D821AB30C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0DD0-E17E-4C71-8E83-9CE1B51A19AD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9CF1-C32E-42DD-9957-D821AB30C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0DD0-E17E-4C71-8E83-9CE1B51A19AD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9CF1-C32E-42DD-9957-D821AB30C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0DD0-E17E-4C71-8E83-9CE1B51A19AD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9CF1-C32E-42DD-9957-D821AB30C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0DD0-E17E-4C71-8E83-9CE1B51A19AD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9CF1-C32E-42DD-9957-D821AB30C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0DD0-E17E-4C71-8E83-9CE1B51A19AD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9CF1-C32E-42DD-9957-D821AB30C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0DD0-E17E-4C71-8E83-9CE1B51A19AD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9CF1-C32E-42DD-9957-D821AB30C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0DD0-E17E-4C71-8E83-9CE1B51A19AD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9CF1-C32E-42DD-9957-D821AB30C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9D0DD0-E17E-4C71-8E83-9CE1B51A19AD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839CF1-C32E-42DD-9957-D821AB30C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gif"/><Relationship Id="rId7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5.wmf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gif"/><Relationship Id="rId7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5.wmf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gif"/><Relationship Id="rId7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auto">
          <a:xfrm>
            <a:off x="2209800" y="1981200"/>
            <a:ext cx="6248400" cy="1295400"/>
          </a:xfrm>
          <a:prstGeom prst="cloudCallout">
            <a:avLst>
              <a:gd name="adj1" fmla="val -36204"/>
              <a:gd name="adj2" fmla="val 8237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Kiểm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tra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đồ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dùng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tập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61963" y="33528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vẽ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581400" y="33528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Bút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chì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248400" y="32766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Màu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vẽ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2" name="Picture 9" descr="ARROPIN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25205" flipH="1">
            <a:off x="3613944" y="4234656"/>
            <a:ext cx="13779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ARROPIN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25205" flipH="1">
            <a:off x="877887" y="4387056"/>
            <a:ext cx="13779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ARROPIN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25205" flipH="1">
            <a:off x="6664324" y="4294816"/>
            <a:ext cx="13779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but-chi-co-t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05400"/>
            <a:ext cx="2286000" cy="1524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anhso_ngang_khonghinhnen_khonghinhnguoi_but%20mau-but%20chi%20mau-but%20chi_as-1384-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05400"/>
            <a:ext cx="2286000" cy="1524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0" y="0"/>
            <a:ext cx="9144000" cy="6867525"/>
            <a:chOff x="-36444" y="-10160"/>
            <a:chExt cx="9194070" cy="6868160"/>
          </a:xfrm>
        </p:grpSpPr>
        <p:pic>
          <p:nvPicPr>
            <p:cNvPr id="18" name="Picture 7" descr="Picture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9" descr="Picture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0" descr="Picture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2" descr="Picture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3" descr="Picture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4" descr="Picture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Picture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1" descr="Picture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4" descr="C:\Users\User\Downloads\vtvv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255" y="5077860"/>
            <a:ext cx="2306957" cy="16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5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5105400" y="32766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>
              <a:solidFill>
                <a:schemeClr val="accent2"/>
              </a:solidFill>
              <a:latin typeface=".VnTimeH" pitchFamily="34" charset="0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371600" y="3276600"/>
            <a:ext cx="678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 b="1">
              <a:solidFill>
                <a:srgbClr val="FF0000"/>
              </a:solidFill>
              <a:latin typeface=".VnExoticH" pitchFamily="34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219200" y="2667000"/>
            <a:ext cx="7010400" cy="990600"/>
          </a:xfrm>
          <a:prstGeom prst="rect">
            <a:avLst/>
          </a:prstGeom>
          <a:solidFill>
            <a:srgbClr val="FFCC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8000">
              <a:latin typeface=".VnUniverseH" pitchFamily="34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981200" y="2971800"/>
            <a:ext cx="5715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2438400" y="29718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2895600" y="29718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3429000" y="29718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3810000" y="29718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6553200" y="29718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7391400" y="29718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4343400" y="29718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6934200" y="29718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5105400" y="29718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5943600" y="29718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5486400" y="29718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3200400" y="2819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1981200" y="29718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3429000" y="2819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>
            <a:off x="6553200" y="2895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6324600" y="2895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>
            <a:off x="5105400" y="2895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>
            <a:off x="4648200" y="2895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1752600" y="44958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1346200" y="3998913"/>
            <a:ext cx="179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1219200" y="4191000"/>
            <a:ext cx="7010400" cy="990600"/>
          </a:xfrm>
          <a:prstGeom prst="rect">
            <a:avLst/>
          </a:prstGeom>
          <a:solidFill>
            <a:srgbClr val="FFCC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8000">
              <a:latin typeface=".VnUniverseH" pitchFamily="34" charset="0"/>
            </a:endParaRPr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1752600" y="4495800"/>
            <a:ext cx="571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2" name="Rectangle 28"/>
          <p:cNvSpPr>
            <a:spLocks noChangeArrowheads="1"/>
          </p:cNvSpPr>
          <p:nvPr/>
        </p:nvSpPr>
        <p:spPr bwMode="auto">
          <a:xfrm>
            <a:off x="1219200" y="4419600"/>
            <a:ext cx="678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000" b="1" dirty="0">
                <a:solidFill>
                  <a:srgbClr val="000066"/>
                </a:solidFill>
                <a:latin typeface=".VnExoticH" pitchFamily="34" charset="0"/>
              </a:rPr>
              <a:t>D¹y </a:t>
            </a:r>
            <a:r>
              <a:rPr lang="en-US" sz="4000" b="1" dirty="0" err="1">
                <a:solidFill>
                  <a:srgbClr val="000066"/>
                </a:solidFill>
                <a:latin typeface=".VnExoticH" pitchFamily="34" charset="0"/>
              </a:rPr>
              <a:t>tèt</a:t>
            </a:r>
            <a:r>
              <a:rPr lang="en-US" sz="4000" b="1" dirty="0">
                <a:solidFill>
                  <a:srgbClr val="000066"/>
                </a:solidFill>
                <a:latin typeface=".VnExoticH" pitchFamily="34" charset="0"/>
              </a:rPr>
              <a:t> – </a:t>
            </a:r>
            <a:r>
              <a:rPr lang="en-US" sz="4000" b="1" dirty="0" err="1">
                <a:solidFill>
                  <a:srgbClr val="000066"/>
                </a:solidFill>
                <a:latin typeface=".VnExoticH" pitchFamily="34" charset="0"/>
              </a:rPr>
              <a:t>häc</a:t>
            </a:r>
            <a:r>
              <a:rPr lang="en-US" sz="4000" b="1" dirty="0">
                <a:solidFill>
                  <a:srgbClr val="000066"/>
                </a:solidFill>
                <a:latin typeface=".VnExoticH" pitchFamily="34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.VnExoticH" pitchFamily="34" charset="0"/>
              </a:rPr>
              <a:t>tèt</a:t>
            </a:r>
            <a:endParaRPr lang="en-US" sz="4000" b="1" dirty="0">
              <a:solidFill>
                <a:srgbClr val="000066"/>
              </a:solidFill>
              <a:latin typeface=".VnExoticH" pitchFamily="34" charset="0"/>
            </a:endParaRPr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>
            <a:off x="1738952" y="4495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4" name="Rectangle 30"/>
          <p:cNvSpPr>
            <a:spLocks noChangeArrowheads="1"/>
          </p:cNvSpPr>
          <p:nvPr/>
        </p:nvSpPr>
        <p:spPr bwMode="auto">
          <a:xfrm>
            <a:off x="2209800" y="4495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2667000" y="4495800"/>
            <a:ext cx="304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3200400" y="4495800"/>
            <a:ext cx="228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7" name="Rectangle 33"/>
          <p:cNvSpPr>
            <a:spLocks noChangeArrowheads="1"/>
          </p:cNvSpPr>
          <p:nvPr/>
        </p:nvSpPr>
        <p:spPr bwMode="auto">
          <a:xfrm>
            <a:off x="3962400" y="4495800"/>
            <a:ext cx="228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4876800" y="4495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9" name="Rectangle 35"/>
          <p:cNvSpPr>
            <a:spLocks noChangeArrowheads="1"/>
          </p:cNvSpPr>
          <p:nvPr/>
        </p:nvSpPr>
        <p:spPr bwMode="auto">
          <a:xfrm>
            <a:off x="5334000" y="4495800"/>
            <a:ext cx="304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0" name="Rectangle 36"/>
          <p:cNvSpPr>
            <a:spLocks noChangeArrowheads="1"/>
          </p:cNvSpPr>
          <p:nvPr/>
        </p:nvSpPr>
        <p:spPr bwMode="auto">
          <a:xfrm>
            <a:off x="5715000" y="4495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1" name="Rectangle 37"/>
          <p:cNvSpPr>
            <a:spLocks noChangeArrowheads="1"/>
          </p:cNvSpPr>
          <p:nvPr/>
        </p:nvSpPr>
        <p:spPr bwMode="auto">
          <a:xfrm>
            <a:off x="6324600" y="4495800"/>
            <a:ext cx="228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2" name="Rectangle 38"/>
          <p:cNvSpPr>
            <a:spLocks noChangeArrowheads="1"/>
          </p:cNvSpPr>
          <p:nvPr/>
        </p:nvSpPr>
        <p:spPr bwMode="auto">
          <a:xfrm>
            <a:off x="7162800" y="4495800"/>
            <a:ext cx="228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3" name="Rectangle 39"/>
          <p:cNvSpPr>
            <a:spLocks noChangeArrowheads="1"/>
          </p:cNvSpPr>
          <p:nvPr/>
        </p:nvSpPr>
        <p:spPr bwMode="auto">
          <a:xfrm>
            <a:off x="6629400" y="44958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4" name="Rectangle 40"/>
          <p:cNvSpPr>
            <a:spLocks noChangeArrowheads="1"/>
          </p:cNvSpPr>
          <p:nvPr/>
        </p:nvSpPr>
        <p:spPr bwMode="auto">
          <a:xfrm>
            <a:off x="3505200" y="44958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5" name="Line 41"/>
          <p:cNvSpPr>
            <a:spLocks noChangeShapeType="1"/>
          </p:cNvSpPr>
          <p:nvPr/>
        </p:nvSpPr>
        <p:spPr bwMode="auto">
          <a:xfrm>
            <a:off x="2971800" y="4343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6" name="Line 42"/>
          <p:cNvSpPr>
            <a:spLocks noChangeShapeType="1"/>
          </p:cNvSpPr>
          <p:nvPr/>
        </p:nvSpPr>
        <p:spPr bwMode="auto">
          <a:xfrm>
            <a:off x="3124200" y="4343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7" name="Line 43"/>
          <p:cNvSpPr>
            <a:spLocks noChangeShapeType="1"/>
          </p:cNvSpPr>
          <p:nvPr/>
        </p:nvSpPr>
        <p:spPr bwMode="auto">
          <a:xfrm>
            <a:off x="6096000" y="4343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8" name="Line 44"/>
          <p:cNvSpPr>
            <a:spLocks noChangeShapeType="1"/>
          </p:cNvSpPr>
          <p:nvPr/>
        </p:nvSpPr>
        <p:spPr bwMode="auto">
          <a:xfrm>
            <a:off x="4267200" y="441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9" name="Line 45"/>
          <p:cNvSpPr>
            <a:spLocks noChangeShapeType="1"/>
          </p:cNvSpPr>
          <p:nvPr/>
        </p:nvSpPr>
        <p:spPr bwMode="auto">
          <a:xfrm>
            <a:off x="4876800" y="441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0" name="Line 46"/>
          <p:cNvSpPr>
            <a:spLocks noChangeShapeType="1"/>
          </p:cNvSpPr>
          <p:nvPr/>
        </p:nvSpPr>
        <p:spPr bwMode="auto">
          <a:xfrm>
            <a:off x="6324600" y="441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1" name="Rectangle 47"/>
          <p:cNvSpPr>
            <a:spLocks noChangeArrowheads="1"/>
          </p:cNvSpPr>
          <p:nvPr/>
        </p:nvSpPr>
        <p:spPr bwMode="auto">
          <a:xfrm>
            <a:off x="1143000" y="1524000"/>
            <a:ext cx="678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 b="1">
              <a:solidFill>
                <a:srgbClr val="FF0000"/>
              </a:solidFill>
              <a:latin typeface=".VnExoticH" pitchFamily="34" charset="0"/>
            </a:endParaRPr>
          </a:p>
        </p:txBody>
      </p:sp>
      <p:sp>
        <p:nvSpPr>
          <p:cNvPr id="67632" name="Rectangle 48"/>
          <p:cNvSpPr>
            <a:spLocks noChangeArrowheads="1"/>
          </p:cNvSpPr>
          <p:nvPr/>
        </p:nvSpPr>
        <p:spPr bwMode="auto">
          <a:xfrm>
            <a:off x="1295400" y="1524000"/>
            <a:ext cx="678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 b="1">
              <a:solidFill>
                <a:srgbClr val="FF0000"/>
              </a:solidFill>
              <a:latin typeface=".VnExoticH" pitchFamily="34" charset="0"/>
            </a:endParaRPr>
          </a:p>
        </p:txBody>
      </p:sp>
      <p:sp>
        <p:nvSpPr>
          <p:cNvPr id="67633" name="Rectangle 49"/>
          <p:cNvSpPr>
            <a:spLocks noChangeArrowheads="1"/>
          </p:cNvSpPr>
          <p:nvPr/>
        </p:nvSpPr>
        <p:spPr bwMode="auto">
          <a:xfrm>
            <a:off x="1219200" y="1066800"/>
            <a:ext cx="7010400" cy="990600"/>
          </a:xfrm>
          <a:prstGeom prst="rect">
            <a:avLst/>
          </a:prstGeom>
          <a:solidFill>
            <a:srgbClr val="FFCC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8000">
              <a:latin typeface=".VnUniverseH" pitchFamily="34" charset="0"/>
            </a:endParaRPr>
          </a:p>
        </p:txBody>
      </p:sp>
      <p:sp>
        <p:nvSpPr>
          <p:cNvPr id="67634" name="Rectangle 50"/>
          <p:cNvSpPr>
            <a:spLocks noChangeArrowheads="1"/>
          </p:cNvSpPr>
          <p:nvPr/>
        </p:nvSpPr>
        <p:spPr bwMode="auto">
          <a:xfrm>
            <a:off x="1981200" y="1371600"/>
            <a:ext cx="571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5" name="Rectangle 51"/>
          <p:cNvSpPr>
            <a:spLocks noChangeArrowheads="1"/>
          </p:cNvSpPr>
          <p:nvPr/>
        </p:nvSpPr>
        <p:spPr bwMode="auto">
          <a:xfrm>
            <a:off x="1981200" y="1371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6" name="Line 52"/>
          <p:cNvSpPr>
            <a:spLocks noChangeShapeType="1"/>
          </p:cNvSpPr>
          <p:nvPr/>
        </p:nvSpPr>
        <p:spPr bwMode="auto">
          <a:xfrm>
            <a:off x="7848600" y="129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7" name="Line 53"/>
          <p:cNvSpPr>
            <a:spLocks noChangeShapeType="1"/>
          </p:cNvSpPr>
          <p:nvPr/>
        </p:nvSpPr>
        <p:spPr bwMode="auto">
          <a:xfrm>
            <a:off x="2057400" y="12192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8" name="Line 54"/>
          <p:cNvSpPr>
            <a:spLocks noChangeShapeType="1"/>
          </p:cNvSpPr>
          <p:nvPr/>
        </p:nvSpPr>
        <p:spPr bwMode="auto">
          <a:xfrm>
            <a:off x="18288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9" name="Line 55"/>
          <p:cNvSpPr>
            <a:spLocks noChangeShapeType="1"/>
          </p:cNvSpPr>
          <p:nvPr/>
        </p:nvSpPr>
        <p:spPr bwMode="auto">
          <a:xfrm>
            <a:off x="1981200" y="1905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0" name="Oval 56"/>
          <p:cNvSpPr>
            <a:spLocks noChangeArrowheads="1"/>
          </p:cNvSpPr>
          <p:nvPr/>
        </p:nvSpPr>
        <p:spPr bwMode="auto">
          <a:xfrm>
            <a:off x="609600" y="1163638"/>
            <a:ext cx="457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1" name="Text Box 57"/>
          <p:cNvSpPr txBox="1">
            <a:spLocks noChangeArrowheads="1"/>
          </p:cNvSpPr>
          <p:nvPr/>
        </p:nvSpPr>
        <p:spPr bwMode="auto">
          <a:xfrm>
            <a:off x="609600" y="1066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642" name="Oval 58"/>
          <p:cNvSpPr>
            <a:spLocks noChangeArrowheads="1"/>
          </p:cNvSpPr>
          <p:nvPr/>
        </p:nvSpPr>
        <p:spPr bwMode="auto">
          <a:xfrm>
            <a:off x="533400" y="2667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3" name="Text Box 59"/>
          <p:cNvSpPr txBox="1">
            <a:spLocks noChangeArrowheads="1"/>
          </p:cNvSpPr>
          <p:nvPr/>
        </p:nvSpPr>
        <p:spPr bwMode="auto">
          <a:xfrm>
            <a:off x="533400" y="2590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7644" name="Oval 60"/>
          <p:cNvSpPr>
            <a:spLocks noChangeArrowheads="1"/>
          </p:cNvSpPr>
          <p:nvPr/>
        </p:nvSpPr>
        <p:spPr bwMode="auto">
          <a:xfrm>
            <a:off x="533400" y="4114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5" name="Text Box 61"/>
          <p:cNvSpPr txBox="1">
            <a:spLocks noChangeArrowheads="1"/>
          </p:cNvSpPr>
          <p:nvPr/>
        </p:nvSpPr>
        <p:spPr bwMode="auto">
          <a:xfrm>
            <a:off x="533400" y="40386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646" name="Oval 62"/>
          <p:cNvSpPr>
            <a:spLocks noChangeArrowheads="1"/>
          </p:cNvSpPr>
          <p:nvPr/>
        </p:nvSpPr>
        <p:spPr bwMode="auto">
          <a:xfrm>
            <a:off x="533400" y="5486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7" name="Text Box 63"/>
          <p:cNvSpPr txBox="1">
            <a:spLocks noChangeArrowheads="1"/>
          </p:cNvSpPr>
          <p:nvPr/>
        </p:nvSpPr>
        <p:spPr bwMode="auto">
          <a:xfrm>
            <a:off x="533400" y="54102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7649" name="Rectangle 65"/>
          <p:cNvSpPr>
            <a:spLocks noChangeArrowheads="1"/>
          </p:cNvSpPr>
          <p:nvPr/>
        </p:nvSpPr>
        <p:spPr bwMode="auto">
          <a:xfrm>
            <a:off x="1257300" y="5627427"/>
            <a:ext cx="7010400" cy="990600"/>
          </a:xfrm>
          <a:prstGeom prst="rect">
            <a:avLst/>
          </a:prstGeom>
          <a:solidFill>
            <a:srgbClr val="FFCC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8000">
              <a:latin typeface=".VnUniverseH" pitchFamily="34" charset="0"/>
            </a:endParaRPr>
          </a:p>
        </p:txBody>
      </p:sp>
      <p:sp>
        <p:nvSpPr>
          <p:cNvPr id="67650" name="Rectangle 66"/>
          <p:cNvSpPr>
            <a:spLocks noChangeArrowheads="1"/>
          </p:cNvSpPr>
          <p:nvPr/>
        </p:nvSpPr>
        <p:spPr bwMode="auto">
          <a:xfrm>
            <a:off x="1752600" y="5943600"/>
            <a:ext cx="571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51" name="Rectangle 67"/>
          <p:cNvSpPr>
            <a:spLocks noChangeArrowheads="1"/>
          </p:cNvSpPr>
          <p:nvPr/>
        </p:nvSpPr>
        <p:spPr bwMode="auto">
          <a:xfrm>
            <a:off x="1409700" y="5867400"/>
            <a:ext cx="678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000" b="1" dirty="0">
                <a:solidFill>
                  <a:srgbClr val="CC0000"/>
                </a:solidFill>
                <a:latin typeface=".VnExoticH" pitchFamily="34" charset="0"/>
              </a:rPr>
              <a:t>D¹y </a:t>
            </a:r>
            <a:r>
              <a:rPr lang="en-US" sz="4000" b="1" dirty="0" err="1">
                <a:solidFill>
                  <a:srgbClr val="CC0000"/>
                </a:solidFill>
                <a:latin typeface=".VnExoticH" pitchFamily="34" charset="0"/>
              </a:rPr>
              <a:t>tèt</a:t>
            </a:r>
            <a:r>
              <a:rPr lang="en-US" sz="4000" b="1" dirty="0">
                <a:solidFill>
                  <a:srgbClr val="CC0000"/>
                </a:solidFill>
                <a:latin typeface=".VnExoticH" pitchFamily="34" charset="0"/>
              </a:rPr>
              <a:t> – </a:t>
            </a:r>
            <a:r>
              <a:rPr lang="en-US" sz="4000" b="1" dirty="0" err="1">
                <a:solidFill>
                  <a:srgbClr val="CC0000"/>
                </a:solidFill>
                <a:latin typeface=".VnExoticH" pitchFamily="34" charset="0"/>
              </a:rPr>
              <a:t>häc</a:t>
            </a:r>
            <a:r>
              <a:rPr lang="en-US" sz="4000" b="1" dirty="0">
                <a:solidFill>
                  <a:srgbClr val="CC0000"/>
                </a:solidFill>
                <a:latin typeface=".VnExoticH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.VnExoticH" pitchFamily="34" charset="0"/>
              </a:rPr>
              <a:t>tèt</a:t>
            </a:r>
            <a:endParaRPr lang="en-US" sz="4000" b="1" dirty="0">
              <a:solidFill>
                <a:srgbClr val="CC0000"/>
              </a:solidFill>
              <a:latin typeface=".VnExoticH" pitchFamily="34" charset="0"/>
            </a:endParaRPr>
          </a:p>
        </p:txBody>
      </p:sp>
      <p:pic>
        <p:nvPicPr>
          <p:cNvPr id="67652" name="Picture 6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2848" y="5619464"/>
            <a:ext cx="445294" cy="44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653" name="Picture 6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810812" y="6122726"/>
            <a:ext cx="430164" cy="42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654" name="Text Box 70"/>
          <p:cNvSpPr txBox="1">
            <a:spLocks noChangeArrowheads="1"/>
          </p:cNvSpPr>
          <p:nvPr/>
        </p:nvSpPr>
        <p:spPr bwMode="auto">
          <a:xfrm>
            <a:off x="1574800" y="5599113"/>
            <a:ext cx="179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67655" name="Rectangle 71"/>
          <p:cNvSpPr>
            <a:spLocks noChangeArrowheads="1"/>
          </p:cNvSpPr>
          <p:nvPr/>
        </p:nvSpPr>
        <p:spPr bwMode="auto">
          <a:xfrm>
            <a:off x="578888" y="574344"/>
            <a:ext cx="58913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 dirty="0">
              <a:solidFill>
                <a:srgbClr val="000066"/>
              </a:solidFill>
              <a:latin typeface=".VnTime" pitchFamily="34" charset="0"/>
            </a:endParaRPr>
          </a:p>
        </p:txBody>
      </p:sp>
      <p:sp>
        <p:nvSpPr>
          <p:cNvPr id="67656" name="Rectangle 72"/>
          <p:cNvSpPr>
            <a:spLocks noChangeArrowheads="1"/>
          </p:cNvSpPr>
          <p:nvPr/>
        </p:nvSpPr>
        <p:spPr bwMode="auto">
          <a:xfrm>
            <a:off x="494728" y="2174544"/>
            <a:ext cx="75733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Bước2: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57" name="Rectangle 73"/>
          <p:cNvSpPr>
            <a:spLocks noChangeArrowheads="1"/>
          </p:cNvSpPr>
          <p:nvPr/>
        </p:nvSpPr>
        <p:spPr bwMode="auto">
          <a:xfrm>
            <a:off x="442408" y="3739488"/>
            <a:ext cx="90075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000066"/>
              </a:solidFill>
              <a:latin typeface=".VnTime" pitchFamily="34" charset="0"/>
            </a:endParaRPr>
          </a:p>
        </p:txBody>
      </p:sp>
      <p:sp>
        <p:nvSpPr>
          <p:cNvPr id="67658" name="Rectangle 74"/>
          <p:cNvSpPr>
            <a:spLocks noChangeArrowheads="1"/>
          </p:cNvSpPr>
          <p:nvPr/>
        </p:nvSpPr>
        <p:spPr bwMode="auto">
          <a:xfrm>
            <a:off x="469704" y="5181600"/>
            <a:ext cx="8445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 smtClean="0">
                <a:solidFill>
                  <a:srgbClr val="000066"/>
                </a:solidFill>
                <a:latin typeface=".VnTime" pitchFamily="34" charset="0"/>
              </a:rPr>
              <a:t>.</a:t>
            </a:r>
            <a:endParaRPr lang="en-US" sz="2000" b="1" dirty="0">
              <a:solidFill>
                <a:srgbClr val="000066"/>
              </a:solidFill>
              <a:latin typeface=".VnTime" pitchFamily="34" charset="0"/>
            </a:endParaRPr>
          </a:p>
        </p:txBody>
      </p:sp>
      <p:sp>
        <p:nvSpPr>
          <p:cNvPr id="75" name="Rectangle 18"/>
          <p:cNvSpPr>
            <a:spLocks noChangeArrowheads="1"/>
          </p:cNvSpPr>
          <p:nvPr/>
        </p:nvSpPr>
        <p:spPr bwMode="auto">
          <a:xfrm>
            <a:off x="1447540" y="112679"/>
            <a:ext cx="4408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Group 70"/>
          <p:cNvGrpSpPr>
            <a:grpSpLocks/>
          </p:cNvGrpSpPr>
          <p:nvPr/>
        </p:nvGrpSpPr>
        <p:grpSpPr bwMode="auto">
          <a:xfrm>
            <a:off x="0" y="0"/>
            <a:ext cx="9144000" cy="6867525"/>
            <a:chOff x="-36444" y="-10160"/>
            <a:chExt cx="9194070" cy="6868160"/>
          </a:xfrm>
        </p:grpSpPr>
        <p:pic>
          <p:nvPicPr>
            <p:cNvPr id="77" name="Picture 76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9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10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12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13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14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11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11787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7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7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7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7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7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7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0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0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6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7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67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67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67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67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67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7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67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67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67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67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67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67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67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1000"/>
                                        <p:tgtEl>
                                          <p:spTgt spid="67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67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67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67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67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67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67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67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67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0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67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67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10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1000"/>
                                        <p:tgtEl>
                                          <p:spTgt spid="67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67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7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1000"/>
                                        <p:tgtEl>
                                          <p:spTgt spid="67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67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7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67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67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67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67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67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67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1000"/>
                                        <p:tgtEl>
                                          <p:spTgt spid="67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67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67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1000"/>
                                        <p:tgtEl>
                                          <p:spTgt spid="67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67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67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 nodeType="clickPar">
                      <p:stCondLst>
                        <p:cond delay="indefinite"/>
                      </p:stCondLst>
                      <p:childTnLst>
                        <p:par>
                          <p:cTn id="4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6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 nodeType="clickPar">
                      <p:stCondLst>
                        <p:cond delay="indefinite"/>
                      </p:stCondLst>
                      <p:childTnLst>
                        <p:par>
                          <p:cTn id="4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67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67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6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2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6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6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6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 fill="hold"/>
                                        <p:tgtEl>
                                          <p:spTgt spid="6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2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 fill="hold"/>
                                        <p:tgtEl>
                                          <p:spTgt spid="6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8" grpId="0" animBg="1"/>
      <p:bldP spid="67589" grpId="0" animBg="1"/>
      <p:bldP spid="67590" grpId="0" animBg="1"/>
      <p:bldP spid="67591" grpId="0" animBg="1"/>
      <p:bldP spid="67592" grpId="0" animBg="1"/>
      <p:bldP spid="67593" grpId="0" animBg="1"/>
      <p:bldP spid="67594" grpId="0" animBg="1"/>
      <p:bldP spid="67595" grpId="0" animBg="1"/>
      <p:bldP spid="67596" grpId="0" animBg="1"/>
      <p:bldP spid="67597" grpId="0" animBg="1"/>
      <p:bldP spid="67598" grpId="0" animBg="1"/>
      <p:bldP spid="67599" grpId="0" animBg="1"/>
      <p:bldP spid="67600" grpId="0" animBg="1"/>
      <p:bldP spid="67601" grpId="0" animBg="1"/>
      <p:bldP spid="67602" grpId="0" animBg="1"/>
      <p:bldP spid="67603" grpId="0" animBg="1"/>
      <p:bldP spid="67604" grpId="0" animBg="1"/>
      <p:bldP spid="67605" grpId="0" animBg="1"/>
      <p:bldP spid="67606" grpId="0" animBg="1"/>
      <p:bldP spid="67607" grpId="0" animBg="1"/>
      <p:bldP spid="67608" grpId="0" animBg="1"/>
      <p:bldP spid="67609" grpId="0"/>
      <p:bldP spid="67610" grpId="0" animBg="1"/>
      <p:bldP spid="67611" grpId="0" animBg="1"/>
      <p:bldP spid="67612" grpId="0"/>
      <p:bldP spid="67613" grpId="0" animBg="1"/>
      <p:bldP spid="67614" grpId="0" animBg="1"/>
      <p:bldP spid="67615" grpId="0" animBg="1"/>
      <p:bldP spid="67616" grpId="0" animBg="1"/>
      <p:bldP spid="67617" grpId="0" animBg="1"/>
      <p:bldP spid="67618" grpId="0" animBg="1"/>
      <p:bldP spid="67619" grpId="0" animBg="1"/>
      <p:bldP spid="67620" grpId="0" animBg="1"/>
      <p:bldP spid="67621" grpId="0" animBg="1"/>
      <p:bldP spid="67622" grpId="0" animBg="1"/>
      <p:bldP spid="67623" grpId="0" animBg="1"/>
      <p:bldP spid="67624" grpId="0" animBg="1"/>
      <p:bldP spid="67625" grpId="0" animBg="1"/>
      <p:bldP spid="67626" grpId="0" animBg="1"/>
      <p:bldP spid="67627" grpId="0" animBg="1"/>
      <p:bldP spid="67628" grpId="0" animBg="1"/>
      <p:bldP spid="67629" grpId="0" animBg="1"/>
      <p:bldP spid="67630" grpId="0" animBg="1"/>
      <p:bldP spid="67631" grpId="0"/>
      <p:bldP spid="67632" grpId="0"/>
      <p:bldP spid="67633" grpId="0" animBg="1"/>
      <p:bldP spid="67634" grpId="0" animBg="1"/>
      <p:bldP spid="67635" grpId="0" animBg="1"/>
      <p:bldP spid="67636" grpId="0" animBg="1"/>
      <p:bldP spid="67637" grpId="0" animBg="1"/>
      <p:bldP spid="67638" grpId="0" animBg="1"/>
      <p:bldP spid="67639" grpId="0" animBg="1"/>
      <p:bldP spid="67640" grpId="0" animBg="1"/>
      <p:bldP spid="67641" grpId="0"/>
      <p:bldP spid="67642" grpId="0" animBg="1"/>
      <p:bldP spid="67643" grpId="0"/>
      <p:bldP spid="67644" grpId="0" animBg="1"/>
      <p:bldP spid="67645" grpId="0"/>
      <p:bldP spid="67646" grpId="0" animBg="1"/>
      <p:bldP spid="67647" grpId="0"/>
      <p:bldP spid="67649" grpId="0" animBg="1"/>
      <p:bldP spid="67650" grpId="0" animBg="1"/>
      <p:bldP spid="67651" grpId="0"/>
      <p:bldP spid="67654" grpId="0"/>
      <p:bldP spid="67655" grpId="0"/>
      <p:bldP spid="67656" grpId="0"/>
      <p:bldP spid="67657" grpId="0"/>
      <p:bldP spid="676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Vetrangtri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15"/>
            <a:ext cx="8763000" cy="91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3172690" y="424326"/>
            <a:ext cx="5715000" cy="4516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KẺ KIỂU CHỮ IN HOA NÉT THANH NÉT ĐẬM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solidFill>
                <a:srgbClr val="C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52600" y="433838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</a:rPr>
              <a:t>Bài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</a:rPr>
              <a:t>26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0" y="0"/>
            <a:ext cx="9144000" cy="6867525"/>
            <a:chOff x="-36444" y="-10160"/>
            <a:chExt cx="9194070" cy="6868160"/>
          </a:xfrm>
        </p:grpSpPr>
        <p:pic>
          <p:nvPicPr>
            <p:cNvPr id="8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468312" y="1457595"/>
            <a:ext cx="4408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9794" y="2057400"/>
            <a:ext cx="8610600" cy="4440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7" descr="TM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2118" y="5191653"/>
            <a:ext cx="3749090" cy="77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TM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012" y="5191653"/>
            <a:ext cx="4028599" cy="77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618" y="3776649"/>
            <a:ext cx="4110037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fghd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46" y="2588912"/>
            <a:ext cx="417671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TM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4864" y="2588912"/>
            <a:ext cx="3776799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9" descr="TM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4864" y="3776649"/>
            <a:ext cx="3749090" cy="812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108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etrangtri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15"/>
            <a:ext cx="8763000" cy="91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3172690" y="424326"/>
            <a:ext cx="5715000" cy="4516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KẺ KIỂU CHỮ IN HOA NÉT THANH NÉT ĐẬM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solidFill>
                <a:srgbClr val="C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52600" y="433838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</a:rPr>
              <a:t>Bài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</a:rPr>
              <a:t>26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0" y="0"/>
            <a:ext cx="9144000" cy="6867525"/>
            <a:chOff x="-36444" y="-10160"/>
            <a:chExt cx="9194070" cy="6868160"/>
          </a:xfrm>
        </p:grpSpPr>
        <p:pic>
          <p:nvPicPr>
            <p:cNvPr id="8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68312" y="1457595"/>
            <a:ext cx="4408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0" y="1987500"/>
            <a:ext cx="2982190" cy="976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63464" y="2309596"/>
            <a:ext cx="246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.VnExotic" pitchFamily="34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latin typeface="VNI-Broad" pitchFamily="2" charset="0"/>
                <a:cs typeface="Times New Roman" pitchFamily="18" charset="0"/>
              </a:rPr>
              <a:t>TAÄP VEÕ</a:t>
            </a:r>
            <a:endParaRPr lang="en-US" sz="1600" b="1" dirty="0">
              <a:solidFill>
                <a:srgbClr val="FFFF00"/>
              </a:solidFill>
              <a:latin typeface="VNI-Broad" pitchFamily="2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0379" y="3049022"/>
            <a:ext cx="337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0" y="3635514"/>
            <a:ext cx="298219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4177" y="3635514"/>
            <a:ext cx="3887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.VnExotic" pitchFamily="34" charset="0"/>
                <a:cs typeface="Times New Roman" pitchFamily="18" charset="0"/>
              </a:rPr>
              <a:t> </a:t>
            </a:r>
            <a:r>
              <a:rPr lang="en-US" sz="5600" b="1" dirty="0" smtClean="0">
                <a:solidFill>
                  <a:srgbClr val="FFFF00"/>
                </a:solidFill>
                <a:latin typeface="VNI-Broad" pitchFamily="2" charset="0"/>
                <a:cs typeface="Times New Roman" pitchFamily="18" charset="0"/>
              </a:rPr>
              <a:t>TAÄP VEÕ</a:t>
            </a:r>
            <a:endParaRPr lang="en-US" sz="5600" b="1" dirty="0">
              <a:solidFill>
                <a:srgbClr val="FFFF00"/>
              </a:solidFill>
              <a:latin typeface="VNI-Broad" pitchFamily="2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28503" y="5325241"/>
            <a:ext cx="2982190" cy="976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2733" y="5470695"/>
            <a:ext cx="307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.VnExotic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VNI-Broad" pitchFamily="2" charset="0"/>
                <a:cs typeface="Times New Roman" pitchFamily="18" charset="0"/>
              </a:rPr>
              <a:t>TAÄP VEÕ</a:t>
            </a:r>
            <a:endParaRPr lang="en-US" sz="4000" b="1" dirty="0">
              <a:solidFill>
                <a:srgbClr val="FFFF00"/>
              </a:solidFill>
              <a:latin typeface="VNI-Broad" pitchFamily="2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68019" y="4724400"/>
            <a:ext cx="320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28319" y="6359713"/>
            <a:ext cx="304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9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990600" y="990600"/>
            <a:ext cx="7010400" cy="990600"/>
          </a:xfrm>
          <a:prstGeom prst="rect">
            <a:avLst/>
          </a:prstGeom>
          <a:solidFill>
            <a:srgbClr val="FFCC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8000">
              <a:latin typeface=".VnUniverseH" pitchFamily="34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600200" y="1295400"/>
            <a:ext cx="571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066800" y="1219200"/>
            <a:ext cx="678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000" b="1" dirty="0">
                <a:solidFill>
                  <a:srgbClr val="CC0000"/>
                </a:solidFill>
                <a:latin typeface=".VnExoticH" pitchFamily="34" charset="0"/>
              </a:rPr>
              <a:t>D¹y </a:t>
            </a:r>
            <a:r>
              <a:rPr lang="en-US" sz="4000" b="1" dirty="0" err="1">
                <a:solidFill>
                  <a:srgbClr val="CC0000"/>
                </a:solidFill>
                <a:latin typeface=".VnExoticH" pitchFamily="34" charset="0"/>
              </a:rPr>
              <a:t>tèt</a:t>
            </a:r>
            <a:r>
              <a:rPr lang="en-US" sz="4000" b="1" dirty="0">
                <a:solidFill>
                  <a:srgbClr val="CC0000"/>
                </a:solidFill>
                <a:latin typeface=".VnExoticH" pitchFamily="34" charset="0"/>
              </a:rPr>
              <a:t> – </a:t>
            </a:r>
            <a:r>
              <a:rPr lang="en-US" sz="4000" b="1" dirty="0" err="1">
                <a:solidFill>
                  <a:srgbClr val="CC0000"/>
                </a:solidFill>
                <a:latin typeface=".VnExoticH" pitchFamily="34" charset="0"/>
              </a:rPr>
              <a:t>häc</a:t>
            </a:r>
            <a:r>
              <a:rPr lang="en-US" sz="4000" b="1" dirty="0">
                <a:solidFill>
                  <a:srgbClr val="CC0000"/>
                </a:solidFill>
                <a:latin typeface=".VnExoticH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.VnExoticH" pitchFamily="34" charset="0"/>
              </a:rPr>
              <a:t>tèt</a:t>
            </a:r>
            <a:endParaRPr lang="en-US" sz="4000" b="1" dirty="0">
              <a:solidFill>
                <a:srgbClr val="CC0000"/>
              </a:solidFill>
              <a:latin typeface=".VnExoticH" pitchFamily="34" charset="0"/>
            </a:endParaRPr>
          </a:p>
        </p:txBody>
      </p:sp>
      <p:pic>
        <p:nvPicPr>
          <p:cNvPr id="66565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787" y="1003111"/>
            <a:ext cx="484231" cy="48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533339" y="1540493"/>
            <a:ext cx="418757" cy="41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1422400" y="950913"/>
            <a:ext cx="179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4876800" y="30480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>
              <a:solidFill>
                <a:schemeClr val="accent2"/>
              </a:solidFill>
              <a:latin typeface=".VnTimeH" pitchFamily="34" charset="0"/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1143000" y="3048000"/>
            <a:ext cx="678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 b="1">
              <a:solidFill>
                <a:srgbClr val="FF0000"/>
              </a:solidFill>
              <a:latin typeface=".VnExoticH" pitchFamily="34" charset="0"/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990600" y="2438400"/>
            <a:ext cx="7010400" cy="990600"/>
          </a:xfrm>
          <a:prstGeom prst="rect">
            <a:avLst/>
          </a:prstGeom>
          <a:solidFill>
            <a:srgbClr val="FFCC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8000">
              <a:latin typeface=".VnUniverseH" pitchFamily="34" charset="0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1752600" y="2743200"/>
            <a:ext cx="5715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2209800" y="27432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2667000" y="27432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3200400" y="27432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3581400" y="27432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6324600" y="27432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7162800" y="27432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4114800" y="27432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6705600" y="27432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4876800" y="27432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1" name="Rectangle 21"/>
          <p:cNvSpPr>
            <a:spLocks noChangeArrowheads="1"/>
          </p:cNvSpPr>
          <p:nvPr/>
        </p:nvSpPr>
        <p:spPr bwMode="auto">
          <a:xfrm>
            <a:off x="5715000" y="27432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2" name="Rectangle 22"/>
          <p:cNvSpPr>
            <a:spLocks noChangeArrowheads="1"/>
          </p:cNvSpPr>
          <p:nvPr/>
        </p:nvSpPr>
        <p:spPr bwMode="auto">
          <a:xfrm>
            <a:off x="5257800" y="27432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>
            <a:off x="2971800" y="2590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4" name="Rectangle 24"/>
          <p:cNvSpPr>
            <a:spLocks noChangeArrowheads="1"/>
          </p:cNvSpPr>
          <p:nvPr/>
        </p:nvSpPr>
        <p:spPr bwMode="auto">
          <a:xfrm>
            <a:off x="1752600" y="27432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>
            <a:off x="3200400" y="2590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>
            <a:off x="6324600" y="2667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>
            <a:off x="6096000" y="2667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>
            <a:off x="4876800" y="2667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9" name="Line 29"/>
          <p:cNvSpPr>
            <a:spLocks noChangeShapeType="1"/>
          </p:cNvSpPr>
          <p:nvPr/>
        </p:nvSpPr>
        <p:spPr bwMode="auto">
          <a:xfrm>
            <a:off x="4419600" y="2667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0" name="Rectangle 30"/>
          <p:cNvSpPr>
            <a:spLocks noChangeArrowheads="1"/>
          </p:cNvSpPr>
          <p:nvPr/>
        </p:nvSpPr>
        <p:spPr bwMode="auto">
          <a:xfrm>
            <a:off x="1524000" y="41910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1" name="Text Box 31"/>
          <p:cNvSpPr txBox="1">
            <a:spLocks noChangeArrowheads="1"/>
          </p:cNvSpPr>
          <p:nvPr/>
        </p:nvSpPr>
        <p:spPr bwMode="auto">
          <a:xfrm>
            <a:off x="1193800" y="3694113"/>
            <a:ext cx="179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66592" name="Rectangle 32"/>
          <p:cNvSpPr>
            <a:spLocks noChangeArrowheads="1"/>
          </p:cNvSpPr>
          <p:nvPr/>
        </p:nvSpPr>
        <p:spPr bwMode="auto">
          <a:xfrm>
            <a:off x="990600" y="3886200"/>
            <a:ext cx="7010400" cy="990600"/>
          </a:xfrm>
          <a:prstGeom prst="rect">
            <a:avLst/>
          </a:prstGeom>
          <a:solidFill>
            <a:srgbClr val="FFCC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8000">
              <a:latin typeface=".VnUniverseH" pitchFamily="34" charset="0"/>
            </a:endParaRPr>
          </a:p>
        </p:txBody>
      </p:sp>
      <p:sp>
        <p:nvSpPr>
          <p:cNvPr id="66593" name="Rectangle 33"/>
          <p:cNvSpPr>
            <a:spLocks noChangeArrowheads="1"/>
          </p:cNvSpPr>
          <p:nvPr/>
        </p:nvSpPr>
        <p:spPr bwMode="auto">
          <a:xfrm>
            <a:off x="1524000" y="4191000"/>
            <a:ext cx="571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4" name="Rectangle 34"/>
          <p:cNvSpPr>
            <a:spLocks noChangeArrowheads="1"/>
          </p:cNvSpPr>
          <p:nvPr/>
        </p:nvSpPr>
        <p:spPr bwMode="auto">
          <a:xfrm>
            <a:off x="990600" y="4114800"/>
            <a:ext cx="678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000" b="1">
                <a:solidFill>
                  <a:srgbClr val="000066"/>
                </a:solidFill>
                <a:latin typeface=".VnExoticH" pitchFamily="34" charset="0"/>
              </a:rPr>
              <a:t>D¹y tèt – häc tèt</a:t>
            </a:r>
          </a:p>
        </p:txBody>
      </p:sp>
      <p:sp>
        <p:nvSpPr>
          <p:cNvPr id="66595" name="Rectangle 35"/>
          <p:cNvSpPr>
            <a:spLocks noChangeArrowheads="1"/>
          </p:cNvSpPr>
          <p:nvPr/>
        </p:nvSpPr>
        <p:spPr bwMode="auto">
          <a:xfrm>
            <a:off x="1524000" y="41910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6" name="Rectangle 36"/>
          <p:cNvSpPr>
            <a:spLocks noChangeArrowheads="1"/>
          </p:cNvSpPr>
          <p:nvPr/>
        </p:nvSpPr>
        <p:spPr bwMode="auto">
          <a:xfrm>
            <a:off x="1981200" y="41910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7" name="Rectangle 37"/>
          <p:cNvSpPr>
            <a:spLocks noChangeArrowheads="1"/>
          </p:cNvSpPr>
          <p:nvPr/>
        </p:nvSpPr>
        <p:spPr bwMode="auto">
          <a:xfrm>
            <a:off x="2438400" y="4191000"/>
            <a:ext cx="304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8" name="Rectangle 38"/>
          <p:cNvSpPr>
            <a:spLocks noChangeArrowheads="1"/>
          </p:cNvSpPr>
          <p:nvPr/>
        </p:nvSpPr>
        <p:spPr bwMode="auto">
          <a:xfrm>
            <a:off x="2971800" y="4191000"/>
            <a:ext cx="228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9" name="Rectangle 39"/>
          <p:cNvSpPr>
            <a:spLocks noChangeArrowheads="1"/>
          </p:cNvSpPr>
          <p:nvPr/>
        </p:nvSpPr>
        <p:spPr bwMode="auto">
          <a:xfrm>
            <a:off x="3733800" y="4191000"/>
            <a:ext cx="228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0" name="Rectangle 40"/>
          <p:cNvSpPr>
            <a:spLocks noChangeArrowheads="1"/>
          </p:cNvSpPr>
          <p:nvPr/>
        </p:nvSpPr>
        <p:spPr bwMode="auto">
          <a:xfrm>
            <a:off x="4648200" y="41910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1" name="Rectangle 41"/>
          <p:cNvSpPr>
            <a:spLocks noChangeArrowheads="1"/>
          </p:cNvSpPr>
          <p:nvPr/>
        </p:nvSpPr>
        <p:spPr bwMode="auto">
          <a:xfrm>
            <a:off x="5105400" y="4191000"/>
            <a:ext cx="304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2" name="Rectangle 42"/>
          <p:cNvSpPr>
            <a:spLocks noChangeArrowheads="1"/>
          </p:cNvSpPr>
          <p:nvPr/>
        </p:nvSpPr>
        <p:spPr bwMode="auto">
          <a:xfrm>
            <a:off x="5486400" y="41910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3" name="Rectangle 43"/>
          <p:cNvSpPr>
            <a:spLocks noChangeArrowheads="1"/>
          </p:cNvSpPr>
          <p:nvPr/>
        </p:nvSpPr>
        <p:spPr bwMode="auto">
          <a:xfrm>
            <a:off x="6096000" y="4191000"/>
            <a:ext cx="228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4" name="Rectangle 44"/>
          <p:cNvSpPr>
            <a:spLocks noChangeArrowheads="1"/>
          </p:cNvSpPr>
          <p:nvPr/>
        </p:nvSpPr>
        <p:spPr bwMode="auto">
          <a:xfrm>
            <a:off x="6934200" y="4191000"/>
            <a:ext cx="228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5" name="Rectangle 45"/>
          <p:cNvSpPr>
            <a:spLocks noChangeArrowheads="1"/>
          </p:cNvSpPr>
          <p:nvPr/>
        </p:nvSpPr>
        <p:spPr bwMode="auto">
          <a:xfrm>
            <a:off x="6400800" y="4191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6" name="Rectangle 46"/>
          <p:cNvSpPr>
            <a:spLocks noChangeArrowheads="1"/>
          </p:cNvSpPr>
          <p:nvPr/>
        </p:nvSpPr>
        <p:spPr bwMode="auto">
          <a:xfrm>
            <a:off x="3276600" y="4191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7" name="Line 47"/>
          <p:cNvSpPr>
            <a:spLocks noChangeShapeType="1"/>
          </p:cNvSpPr>
          <p:nvPr/>
        </p:nvSpPr>
        <p:spPr bwMode="auto">
          <a:xfrm>
            <a:off x="2743200" y="4038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8" name="Line 48"/>
          <p:cNvSpPr>
            <a:spLocks noChangeShapeType="1"/>
          </p:cNvSpPr>
          <p:nvPr/>
        </p:nvSpPr>
        <p:spPr bwMode="auto">
          <a:xfrm>
            <a:off x="2895600" y="4038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9" name="Line 49"/>
          <p:cNvSpPr>
            <a:spLocks noChangeShapeType="1"/>
          </p:cNvSpPr>
          <p:nvPr/>
        </p:nvSpPr>
        <p:spPr bwMode="auto">
          <a:xfrm>
            <a:off x="5867400" y="4038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0" name="Line 50"/>
          <p:cNvSpPr>
            <a:spLocks noChangeShapeType="1"/>
          </p:cNvSpPr>
          <p:nvPr/>
        </p:nvSpPr>
        <p:spPr bwMode="auto">
          <a:xfrm>
            <a:off x="4038600" y="4114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1" name="Line 51"/>
          <p:cNvSpPr>
            <a:spLocks noChangeShapeType="1"/>
          </p:cNvSpPr>
          <p:nvPr/>
        </p:nvSpPr>
        <p:spPr bwMode="auto">
          <a:xfrm>
            <a:off x="4648200" y="4114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2" name="Line 52"/>
          <p:cNvSpPr>
            <a:spLocks noChangeShapeType="1"/>
          </p:cNvSpPr>
          <p:nvPr/>
        </p:nvSpPr>
        <p:spPr bwMode="auto">
          <a:xfrm>
            <a:off x="6096000" y="4114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3" name="Rectangle 53"/>
          <p:cNvSpPr>
            <a:spLocks noChangeArrowheads="1"/>
          </p:cNvSpPr>
          <p:nvPr/>
        </p:nvSpPr>
        <p:spPr bwMode="auto">
          <a:xfrm>
            <a:off x="990600" y="5867400"/>
            <a:ext cx="678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 b="1">
              <a:solidFill>
                <a:srgbClr val="FF0000"/>
              </a:solidFill>
              <a:latin typeface=".VnExoticH" pitchFamily="34" charset="0"/>
            </a:endParaRPr>
          </a:p>
        </p:txBody>
      </p:sp>
      <p:sp>
        <p:nvSpPr>
          <p:cNvPr id="66614" name="Rectangle 54"/>
          <p:cNvSpPr>
            <a:spLocks noChangeArrowheads="1"/>
          </p:cNvSpPr>
          <p:nvPr/>
        </p:nvSpPr>
        <p:spPr bwMode="auto">
          <a:xfrm>
            <a:off x="1066800" y="5715000"/>
            <a:ext cx="678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 b="1">
              <a:solidFill>
                <a:srgbClr val="FF0000"/>
              </a:solidFill>
              <a:latin typeface=".VnExoticH" pitchFamily="34" charset="0"/>
            </a:endParaRPr>
          </a:p>
        </p:txBody>
      </p:sp>
      <p:sp>
        <p:nvSpPr>
          <p:cNvPr id="66615" name="Rectangle 55"/>
          <p:cNvSpPr>
            <a:spLocks noChangeArrowheads="1"/>
          </p:cNvSpPr>
          <p:nvPr/>
        </p:nvSpPr>
        <p:spPr bwMode="auto">
          <a:xfrm>
            <a:off x="990600" y="5257800"/>
            <a:ext cx="7010400" cy="990600"/>
          </a:xfrm>
          <a:prstGeom prst="rect">
            <a:avLst/>
          </a:prstGeom>
          <a:solidFill>
            <a:srgbClr val="FFCC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8000">
              <a:latin typeface=".VnUniverseH" pitchFamily="34" charset="0"/>
            </a:endParaRPr>
          </a:p>
        </p:txBody>
      </p:sp>
      <p:sp>
        <p:nvSpPr>
          <p:cNvPr id="66616" name="Rectangle 56"/>
          <p:cNvSpPr>
            <a:spLocks noChangeArrowheads="1"/>
          </p:cNvSpPr>
          <p:nvPr/>
        </p:nvSpPr>
        <p:spPr bwMode="auto">
          <a:xfrm>
            <a:off x="1752600" y="5562600"/>
            <a:ext cx="571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17" name="Rectangle 57"/>
          <p:cNvSpPr>
            <a:spLocks noChangeArrowheads="1"/>
          </p:cNvSpPr>
          <p:nvPr/>
        </p:nvSpPr>
        <p:spPr bwMode="auto">
          <a:xfrm>
            <a:off x="1752600" y="5562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18" name="Line 58"/>
          <p:cNvSpPr>
            <a:spLocks noChangeShapeType="1"/>
          </p:cNvSpPr>
          <p:nvPr/>
        </p:nvSpPr>
        <p:spPr bwMode="auto">
          <a:xfrm>
            <a:off x="7620000" y="5486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9" name="Line 59"/>
          <p:cNvSpPr>
            <a:spLocks noChangeShapeType="1"/>
          </p:cNvSpPr>
          <p:nvPr/>
        </p:nvSpPr>
        <p:spPr bwMode="auto">
          <a:xfrm>
            <a:off x="1828800" y="54102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20" name="Line 60"/>
          <p:cNvSpPr>
            <a:spLocks noChangeShapeType="1"/>
          </p:cNvSpPr>
          <p:nvPr/>
        </p:nvSpPr>
        <p:spPr bwMode="auto">
          <a:xfrm>
            <a:off x="16002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21" name="Line 61"/>
          <p:cNvSpPr>
            <a:spLocks noChangeShapeType="1"/>
          </p:cNvSpPr>
          <p:nvPr/>
        </p:nvSpPr>
        <p:spPr bwMode="auto">
          <a:xfrm>
            <a:off x="1752600" y="6096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22" name="Text Box 62"/>
          <p:cNvSpPr txBox="1">
            <a:spLocks noChangeArrowheads="1"/>
          </p:cNvSpPr>
          <p:nvPr/>
        </p:nvSpPr>
        <p:spPr bwMode="auto">
          <a:xfrm>
            <a:off x="1333500" y="152779"/>
            <a:ext cx="61341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latin typeface=".VnTime" pitchFamily="34" charset="0"/>
            </a:endParaRPr>
          </a:p>
        </p:txBody>
      </p:sp>
      <p:sp>
        <p:nvSpPr>
          <p:cNvPr id="66623" name="Oval 63"/>
          <p:cNvSpPr>
            <a:spLocks noChangeArrowheads="1"/>
          </p:cNvSpPr>
          <p:nvPr/>
        </p:nvSpPr>
        <p:spPr bwMode="auto">
          <a:xfrm>
            <a:off x="304800" y="1371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24" name="Text Box 64"/>
          <p:cNvSpPr txBox="1">
            <a:spLocks noChangeArrowheads="1"/>
          </p:cNvSpPr>
          <p:nvPr/>
        </p:nvSpPr>
        <p:spPr bwMode="auto">
          <a:xfrm>
            <a:off x="304800" y="12954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6625" name="Oval 65"/>
          <p:cNvSpPr>
            <a:spLocks noChangeArrowheads="1"/>
          </p:cNvSpPr>
          <p:nvPr/>
        </p:nvSpPr>
        <p:spPr bwMode="auto">
          <a:xfrm>
            <a:off x="304800" y="2667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26" name="Text Box 66"/>
          <p:cNvSpPr txBox="1">
            <a:spLocks noChangeArrowheads="1"/>
          </p:cNvSpPr>
          <p:nvPr/>
        </p:nvSpPr>
        <p:spPr bwMode="auto">
          <a:xfrm>
            <a:off x="304800" y="2590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6627" name="Oval 67"/>
          <p:cNvSpPr>
            <a:spLocks noChangeArrowheads="1"/>
          </p:cNvSpPr>
          <p:nvPr/>
        </p:nvSpPr>
        <p:spPr bwMode="auto">
          <a:xfrm>
            <a:off x="304800" y="4191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28" name="Text Box 68"/>
          <p:cNvSpPr txBox="1">
            <a:spLocks noChangeArrowheads="1"/>
          </p:cNvSpPr>
          <p:nvPr/>
        </p:nvSpPr>
        <p:spPr bwMode="auto">
          <a:xfrm>
            <a:off x="304800" y="4114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6629" name="Oval 69"/>
          <p:cNvSpPr>
            <a:spLocks noChangeArrowheads="1"/>
          </p:cNvSpPr>
          <p:nvPr/>
        </p:nvSpPr>
        <p:spPr bwMode="auto">
          <a:xfrm>
            <a:off x="304800" y="5486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30" name="Text Box 70"/>
          <p:cNvSpPr txBox="1">
            <a:spLocks noChangeArrowheads="1"/>
          </p:cNvSpPr>
          <p:nvPr/>
        </p:nvSpPr>
        <p:spPr bwMode="auto">
          <a:xfrm>
            <a:off x="304800" y="54102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560175" y="6338248"/>
            <a:ext cx="479565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152715" y="6324600"/>
            <a:ext cx="479565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784680" y="6316639"/>
            <a:ext cx="479565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933515" y="6324600"/>
            <a:ext cx="479565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78" name="Group 70"/>
          <p:cNvGrpSpPr>
            <a:grpSpLocks/>
          </p:cNvGrpSpPr>
          <p:nvPr/>
        </p:nvGrpSpPr>
        <p:grpSpPr bwMode="auto">
          <a:xfrm>
            <a:off x="0" y="0"/>
            <a:ext cx="9144000" cy="6867525"/>
            <a:chOff x="-36444" y="-10160"/>
            <a:chExt cx="9194070" cy="6868160"/>
          </a:xfrm>
        </p:grpSpPr>
        <p:pic>
          <p:nvPicPr>
            <p:cNvPr id="79" name="Picture 78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9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10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12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13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14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11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18967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6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6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66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6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66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66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66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6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66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6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6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6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6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66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6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66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6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6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6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66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6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6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66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66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6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66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6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66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66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6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6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6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6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6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6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6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  <p:bldP spid="66563" grpId="0" animBg="1"/>
      <p:bldP spid="66564" grpId="0"/>
      <p:bldP spid="66567" grpId="0"/>
      <p:bldP spid="66568" grpId="0"/>
      <p:bldP spid="66570" grpId="0" animBg="1"/>
      <p:bldP spid="66571" grpId="0" animBg="1"/>
      <p:bldP spid="66572" grpId="0" animBg="1"/>
      <p:bldP spid="66573" grpId="0" animBg="1"/>
      <p:bldP spid="66574" grpId="0" animBg="1"/>
      <p:bldP spid="66575" grpId="0" animBg="1"/>
      <p:bldP spid="66576" grpId="0" animBg="1"/>
      <p:bldP spid="66577" grpId="0" animBg="1"/>
      <p:bldP spid="66578" grpId="0" animBg="1"/>
      <p:bldP spid="66579" grpId="0" animBg="1"/>
      <p:bldP spid="66580" grpId="0" animBg="1"/>
      <p:bldP spid="66581" grpId="0" animBg="1"/>
      <p:bldP spid="66582" grpId="0" animBg="1"/>
      <p:bldP spid="66583" grpId="0" animBg="1"/>
      <p:bldP spid="66584" grpId="0" animBg="1"/>
      <p:bldP spid="66585" grpId="0" animBg="1"/>
      <p:bldP spid="66586" grpId="0" animBg="1"/>
      <p:bldP spid="66587" grpId="0" animBg="1"/>
      <p:bldP spid="66588" grpId="0" animBg="1"/>
      <p:bldP spid="66589" grpId="0" animBg="1"/>
      <p:bldP spid="66590" grpId="0" animBg="1"/>
      <p:bldP spid="66591" grpId="0"/>
      <p:bldP spid="66592" grpId="0" animBg="1"/>
      <p:bldP spid="66593" grpId="0" animBg="1"/>
      <p:bldP spid="66594" grpId="0"/>
      <p:bldP spid="66595" grpId="0" animBg="1"/>
      <p:bldP spid="66596" grpId="0" animBg="1"/>
      <p:bldP spid="66597" grpId="0" animBg="1"/>
      <p:bldP spid="66598" grpId="0" animBg="1"/>
      <p:bldP spid="66599" grpId="0" animBg="1"/>
      <p:bldP spid="66600" grpId="0" animBg="1"/>
      <p:bldP spid="66601" grpId="0" animBg="1"/>
      <p:bldP spid="66602" grpId="0" animBg="1"/>
      <p:bldP spid="66603" grpId="0" animBg="1"/>
      <p:bldP spid="66604" grpId="0" animBg="1"/>
      <p:bldP spid="66605" grpId="0" animBg="1"/>
      <p:bldP spid="66606" grpId="0" animBg="1"/>
      <p:bldP spid="66607" grpId="0" animBg="1"/>
      <p:bldP spid="66608" grpId="0" animBg="1"/>
      <p:bldP spid="66609" grpId="0" animBg="1"/>
      <p:bldP spid="66610" grpId="0" animBg="1"/>
      <p:bldP spid="66611" grpId="0" animBg="1"/>
      <p:bldP spid="66612" grpId="0" animBg="1"/>
      <p:bldP spid="66614" grpId="0"/>
      <p:bldP spid="66615" grpId="0" animBg="1"/>
      <p:bldP spid="66616" grpId="0" animBg="1"/>
      <p:bldP spid="66617" grpId="0" animBg="1"/>
      <p:bldP spid="66618" grpId="0" animBg="1"/>
      <p:bldP spid="66619" grpId="0" animBg="1"/>
      <p:bldP spid="66620" grpId="0" animBg="1"/>
      <p:bldP spid="66621" grpId="0" animBg="1"/>
      <p:bldP spid="66622" grpId="0"/>
      <p:bldP spid="66623" grpId="0" animBg="1"/>
      <p:bldP spid="66624" grpId="0"/>
      <p:bldP spid="66625" grpId="0" animBg="1"/>
      <p:bldP spid="66626" grpId="0"/>
      <p:bldP spid="66627" grpId="0" animBg="1"/>
      <p:bldP spid="66628" grpId="0"/>
      <p:bldP spid="66629" grpId="0" animBg="1"/>
      <p:bldP spid="66630" grpId="0"/>
      <p:bldP spid="74" grpId="0" animBg="1"/>
      <p:bldP spid="75" grpId="0" animBg="1"/>
      <p:bldP spid="76" grpId="0" animBg="1"/>
      <p:bldP spid="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etrangtri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15"/>
            <a:ext cx="8763000" cy="91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3172690" y="424326"/>
            <a:ext cx="5715000" cy="4516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KẺ KIỂU CHỮ IN HOA NÉT THANH NÉT ĐẬM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solidFill>
                <a:srgbClr val="C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52600" y="433838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</a:rPr>
              <a:t>Bài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</a:rPr>
              <a:t>26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0" y="0"/>
            <a:ext cx="9144000" cy="6867525"/>
            <a:chOff x="-36444" y="-10160"/>
            <a:chExt cx="9194070" cy="6868160"/>
          </a:xfrm>
        </p:grpSpPr>
        <p:pic>
          <p:nvPicPr>
            <p:cNvPr id="8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2895600" y="1448646"/>
            <a:ext cx="4408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1" y="1922967"/>
            <a:ext cx="7996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8" descr="Untitled-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1148" y="5257251"/>
            <a:ext cx="3781366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Untitled-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1148" y="3847447"/>
            <a:ext cx="3781366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Untitled-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8123" y="2621897"/>
            <a:ext cx="3867150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Untitled-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256" y="5287310"/>
            <a:ext cx="3536217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Untitled-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973" y="3918885"/>
            <a:ext cx="3492500" cy="8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Untitled-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973" y="2694922"/>
            <a:ext cx="3492500" cy="8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90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etrangtri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15"/>
            <a:ext cx="8763000" cy="91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3172690" y="424326"/>
            <a:ext cx="5715000" cy="4516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KẺ KIỂU CHỮ IN HOA NÉT THANH NÉT ĐẬM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solidFill>
                <a:srgbClr val="C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52600" y="433838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</a:rPr>
              <a:t>Bài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</a:rPr>
              <a:t>26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0" y="0"/>
            <a:ext cx="9144000" cy="6867525"/>
            <a:chOff x="-36444" y="-10160"/>
            <a:chExt cx="9194070" cy="6868160"/>
          </a:xfrm>
        </p:grpSpPr>
        <p:pic>
          <p:nvPicPr>
            <p:cNvPr id="8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5" descr="c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541" y="1121832"/>
            <a:ext cx="8944542" cy="568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965630" y="2286000"/>
            <a:ext cx="44084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86934" y="3276600"/>
            <a:ext cx="48237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CHĂM NGOAN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TẬP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31028" y="5038"/>
            <a:ext cx="9099756" cy="6862487"/>
            <a:chOff x="-5246" y="-5122"/>
            <a:chExt cx="9149583" cy="6863122"/>
          </a:xfrm>
        </p:grpSpPr>
        <p:pic>
          <p:nvPicPr>
            <p:cNvPr id="8" name="Picture 7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4" descr="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55" y="118995"/>
            <a:ext cx="8918683" cy="665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676400" y="2209800"/>
            <a:ext cx="5562600" cy="15544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54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GIỜ HỌC KẾT THÚC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2" name="Picture 21" descr="sunflowers_wave_hb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2331" y="5432571"/>
            <a:ext cx="1457146" cy="141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1" descr="sunflowers_wave_hb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9027" y="5476144"/>
            <a:ext cx="1457146" cy="141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1" descr="sunflowers_wave_hb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9899" y="5455916"/>
            <a:ext cx="1457146" cy="141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1" descr="sunflowers_wave_hb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2753" y="5476144"/>
            <a:ext cx="1457146" cy="141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1" descr="sunflowers_wave_hb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5607" y="5476144"/>
            <a:ext cx="1457146" cy="141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1" descr="sunflowers_wave_hb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7118" y="5455916"/>
            <a:ext cx="1457146" cy="141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1" descr="sunflowers_wave_hb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461" y="5476144"/>
            <a:ext cx="1457146" cy="141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 descr="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67982" y="2882107"/>
            <a:ext cx="51816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90187" y="2882106"/>
            <a:ext cx="51816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73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0" y="0"/>
            <a:ext cx="9144000" cy="6867525"/>
            <a:chOff x="-36444" y="-10160"/>
            <a:chExt cx="9194070" cy="6868160"/>
          </a:xfrm>
        </p:grpSpPr>
        <p:pic>
          <p:nvPicPr>
            <p:cNvPr id="8" name="Picture 7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Picture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Picture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1143000" y="609600"/>
            <a:ext cx="3276600" cy="1066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Kiểm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tra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cũ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92347" y="1143000"/>
            <a:ext cx="8382000" cy="457200"/>
          </a:xfrm>
          <a:prstGeom prst="rect">
            <a:avLst/>
          </a:prstGeom>
          <a:noFill/>
          <a:ln/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ct val="20000"/>
              </a:spcBef>
              <a:buSzPct val="200000"/>
            </a:pPr>
            <a:r>
              <a:rPr lang="en-US" sz="2400" u="sng" dirty="0" err="1" smtClean="0">
                <a:solidFill>
                  <a:srgbClr val="7030A0"/>
                </a:solidFill>
                <a:latin typeface=".VnAvant" pitchFamily="34" charset="0"/>
              </a:rPr>
              <a:t>Chän</a:t>
            </a:r>
            <a:r>
              <a:rPr lang="en-US" sz="2400" u="sng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2400" u="sng" dirty="0" err="1" smtClean="0">
                <a:solidFill>
                  <a:srgbClr val="7030A0"/>
                </a:solidFill>
                <a:latin typeface=".VnAvant" pitchFamily="34" charset="0"/>
              </a:rPr>
              <a:t>những</a:t>
            </a:r>
            <a:r>
              <a:rPr lang="en-US" sz="2400" u="sng" dirty="0" smtClean="0">
                <a:solidFill>
                  <a:srgbClr val="7030A0"/>
                </a:solidFill>
                <a:latin typeface=".VnAvant" pitchFamily="34" charset="0"/>
              </a:rPr>
              <a:t> ®¸p ¸n ®</a:t>
            </a:r>
            <a:r>
              <a:rPr lang="en-US" sz="2400" u="sng" dirty="0" err="1" smtClean="0">
                <a:solidFill>
                  <a:srgbClr val="7030A0"/>
                </a:solidFill>
                <a:latin typeface=".VnAvant" pitchFamily="34" charset="0"/>
              </a:rPr>
              <a:t>óng</a:t>
            </a:r>
            <a:r>
              <a:rPr lang="en-US" sz="2400" u="sng" dirty="0" smtClean="0">
                <a:solidFill>
                  <a:srgbClr val="7030A0"/>
                </a:solidFill>
                <a:latin typeface=".VnAvant" pitchFamily="34" charset="0"/>
              </a:rPr>
              <a:t>:</a:t>
            </a:r>
            <a:endParaRPr lang="en-US" sz="2400" u="sng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536256" y="1828799"/>
            <a:ext cx="4699319" cy="4638675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.VnAvant" pitchFamily="34" charset="0"/>
              </a:rPr>
              <a:t>A.</a:t>
            </a:r>
            <a:r>
              <a:rPr lang="en-US" sz="2000" dirty="0" smtClean="0">
                <a:solidFill>
                  <a:schemeClr val="hlink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Dßng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ch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÷ in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hoa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cã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ch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÷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cao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ch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÷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thÊp</a:t>
            </a:r>
            <a:endParaRPr lang="en-US" sz="2000" dirty="0" smtClean="0">
              <a:solidFill>
                <a:schemeClr val="tx1"/>
              </a:solidFill>
              <a:latin typeface=".VnAvant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.VnAvant" pitchFamily="34" charset="0"/>
              </a:rPr>
              <a:t>B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.VnAvant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Dßng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ch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÷ in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hoa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cã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chiÒu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cao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cña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c¸c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ch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÷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kh«ng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thay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æi</a:t>
            </a:r>
            <a:endParaRPr lang="en-US" sz="2000" dirty="0" smtClean="0">
              <a:solidFill>
                <a:schemeClr val="tx1"/>
              </a:solidFill>
              <a:latin typeface=".VnAvant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.VnAvant" pitchFamily="34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Ch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÷ in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hoa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nÐt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thanh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nÐt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Ëm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cã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c¸c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nÐt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Òu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b»ng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nhau</a:t>
            </a:r>
            <a:endParaRPr lang="en-US" sz="2000" dirty="0" smtClean="0">
              <a:solidFill>
                <a:schemeClr val="tx1"/>
              </a:solidFill>
              <a:latin typeface=".VnAvant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.VnAvant" pitchFamily="34" charset="0"/>
              </a:rPr>
              <a:t>D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Ch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÷ in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hoa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nÐt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thanh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nÐt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Ëm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cã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nÐt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to,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nÐt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nhá</a:t>
            </a:r>
            <a:endParaRPr lang="en-US" sz="2000" dirty="0" smtClean="0">
              <a:solidFill>
                <a:schemeClr val="tx1"/>
              </a:solidFill>
              <a:latin typeface=".VnAvant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.VnAvant" pitchFamily="34" charset="0"/>
              </a:rPr>
              <a:t>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.VnAvant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Ch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÷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nÐt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thanh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nÐt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Ëm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cã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c¸c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nÐt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®­a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lªn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, ®­a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ngang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lµ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nÐt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thanh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kÐo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xuèng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lµ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nÐt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Ëm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.VnAvant" pitchFamily="34" charset="0"/>
              </a:rPr>
              <a:t>G</a:t>
            </a:r>
            <a:r>
              <a:rPr lang="en-US" sz="2000" b="1" dirty="0" smtClean="0">
                <a:solidFill>
                  <a:schemeClr val="tx1"/>
                </a:solidFill>
                <a:latin typeface=".VnAvant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Ch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÷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nÐt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thanh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nÐt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Ëm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cã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c¸c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nÐt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®­a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lªn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lµ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nÐt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thanh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, ®­a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ngang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vµ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kÐo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xuèng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lµ 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nÐt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2000" dirty="0" err="1" smtClean="0">
                <a:solidFill>
                  <a:schemeClr val="tx1"/>
                </a:solidFill>
                <a:latin typeface=".VnAvant" pitchFamily="34" charset="0"/>
              </a:rPr>
              <a:t>Ëm</a:t>
            </a:r>
            <a:r>
              <a:rPr lang="en-US" sz="2000" dirty="0" smtClean="0">
                <a:solidFill>
                  <a:schemeClr val="tx1"/>
                </a:solidFill>
                <a:latin typeface=".VnAvant" pitchFamily="34" charset="0"/>
              </a:rPr>
              <a:t>.</a:t>
            </a:r>
            <a:endParaRPr lang="en-US" sz="3600" dirty="0" smtClean="0">
              <a:solidFill>
                <a:schemeClr val="tx1"/>
              </a:solidFill>
              <a:latin typeface=".VnAvant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hlink"/>
              </a:solidFill>
              <a:latin typeface=".VnTime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latin typeface=".VnTime" pitchFamily="34" charset="0"/>
            </a:endParaRPr>
          </a:p>
        </p:txBody>
      </p:sp>
      <p:pic>
        <p:nvPicPr>
          <p:cNvPr id="29" name="Picture 9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10" r="11174"/>
          <a:stretch>
            <a:fillRect/>
          </a:stretch>
        </p:blipFill>
        <p:spPr bwMode="auto">
          <a:xfrm>
            <a:off x="5508625" y="2133600"/>
            <a:ext cx="3311525" cy="4038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83419" y="2438401"/>
            <a:ext cx="641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.VnAvant" pitchFamily="34" charset="0"/>
              </a:rPr>
              <a:t>.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81476" y="3731528"/>
            <a:ext cx="9861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D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.VnAvant" pitchFamily="34" charset="0"/>
              </a:rPr>
              <a:t>. 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83419" y="4378656"/>
            <a:ext cx="625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.VnAvant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63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Vetrangtri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15"/>
            <a:ext cx="8763000" cy="91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3172690" y="424326"/>
            <a:ext cx="5715000" cy="4516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KẺ KIỂU CHỮ IN HOA NÉT THANH NÉT ĐẬM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solidFill>
                <a:srgbClr val="C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52600" y="433838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</a:rPr>
              <a:t>Bài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</a:rPr>
              <a:t>26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0" y="0"/>
            <a:ext cx="9144000" cy="6867525"/>
            <a:chOff x="-36444" y="-10160"/>
            <a:chExt cx="9194070" cy="6868160"/>
          </a:xfrm>
        </p:grpSpPr>
        <p:pic>
          <p:nvPicPr>
            <p:cNvPr id="8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68313" y="1457595"/>
            <a:ext cx="58562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giay_khen2007-2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287" y="2281025"/>
            <a:ext cx="2938403" cy="2748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h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6413" y="2266381"/>
            <a:ext cx="2434114" cy="2762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14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29000" y="2281025"/>
            <a:ext cx="2753590" cy="274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193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Vetrangtri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15"/>
            <a:ext cx="8763000" cy="91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3172690" y="424326"/>
            <a:ext cx="5715000" cy="4516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KẺ KIỂU CHỮ IN HOA NÉT THANH NÉT ĐẬM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solidFill>
                <a:srgbClr val="C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52600" y="433838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</a:rPr>
              <a:t>Bài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</a:rPr>
              <a:t>26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0" y="0"/>
            <a:ext cx="9144000" cy="6867525"/>
            <a:chOff x="-36444" y="-10160"/>
            <a:chExt cx="9194070" cy="6868160"/>
          </a:xfrm>
        </p:grpSpPr>
        <p:pic>
          <p:nvPicPr>
            <p:cNvPr id="8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68313" y="1457595"/>
            <a:ext cx="58562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924577" y="2367507"/>
            <a:ext cx="7440800" cy="1518694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FF00"/>
              </a:solidFill>
            </a:endParaRPr>
          </a:p>
        </p:txBody>
      </p:sp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1558365" y="2681906"/>
            <a:ext cx="6119813" cy="88989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ExoticH"/>
              </a:rPr>
              <a:t>M¡NG NON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971715" y="4267236"/>
            <a:ext cx="7378001" cy="153442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SẴN SÀNG</a:t>
            </a:r>
            <a:endParaRPr lang="en-US" sz="8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951658" y="4266396"/>
            <a:ext cx="7386637" cy="153442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WordArt 9"/>
          <p:cNvSpPr>
            <a:spLocks noChangeArrowheads="1" noChangeShapeType="1" noTextEdit="1"/>
          </p:cNvSpPr>
          <p:nvPr/>
        </p:nvSpPr>
        <p:spPr bwMode="auto">
          <a:xfrm>
            <a:off x="1488515" y="4572000"/>
            <a:ext cx="6189663" cy="103601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BlackH"/>
              </a:rPr>
              <a:t>§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BlackH"/>
              </a:rPr>
              <a:t>éI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BlackH"/>
              </a:rPr>
              <a:t> VI£N</a:t>
            </a:r>
          </a:p>
        </p:txBody>
      </p:sp>
    </p:spTree>
    <p:extLst>
      <p:ext uri="{BB962C8B-B14F-4D97-AF65-F5344CB8AC3E}">
        <p14:creationId xmlns:p14="http://schemas.microsoft.com/office/powerpoint/2010/main" xmlns="" val="258457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Vetrangtri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15"/>
            <a:ext cx="8763000" cy="91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3172690" y="424326"/>
            <a:ext cx="5715000" cy="4516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KẺ KIỂU CHỮ IN HOA NÉT THANH NÉT ĐẬM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solidFill>
                <a:srgbClr val="C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52600" y="433838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</a:rPr>
              <a:t>Bài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</a:rPr>
              <a:t>26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0" y="0"/>
            <a:ext cx="9144000" cy="6867525"/>
            <a:chOff x="-36444" y="-10160"/>
            <a:chExt cx="9194070" cy="6868160"/>
          </a:xfrm>
        </p:grpSpPr>
        <p:pic>
          <p:nvPicPr>
            <p:cNvPr id="8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68313" y="1457595"/>
            <a:ext cx="54752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571" y="2057400"/>
            <a:ext cx="831990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ExoticH" pitchFamily="34" charset="0"/>
              </a:rPr>
              <a:t>O,C, G, Q, A, V, T, Y,…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.VnExoticH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47925" y="3200400"/>
            <a:ext cx="449995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ExoticH" pitchFamily="34" charset="0"/>
              </a:rPr>
              <a:t>H, N, M, U,…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.VnExoticH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200" y="4670248"/>
            <a:ext cx="76200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VẼ TRANG TRÍ</a:t>
            </a:r>
            <a:endParaRPr lang="en-US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6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Vetrangtri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15"/>
            <a:ext cx="8763000" cy="91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3172690" y="424326"/>
            <a:ext cx="5715000" cy="4516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KẺ KIỂU CHỮ IN HOA NÉT THANH NÉT ĐẬM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solidFill>
                <a:srgbClr val="C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52600" y="433838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</a:rPr>
              <a:t>Bài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</a:rPr>
              <a:t>26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0" y="0"/>
            <a:ext cx="9144000" cy="6867525"/>
            <a:chOff x="-36444" y="-10160"/>
            <a:chExt cx="9194070" cy="6868160"/>
          </a:xfrm>
        </p:grpSpPr>
        <p:pic>
          <p:nvPicPr>
            <p:cNvPr id="8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68313" y="1457595"/>
            <a:ext cx="5322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Untitled-11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577" y="3886200"/>
            <a:ext cx="7296451" cy="1184275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Untitled-11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577" y="2216923"/>
            <a:ext cx="7272337" cy="1152525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46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Vetrangtri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15"/>
            <a:ext cx="8763000" cy="91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3172690" y="424326"/>
            <a:ext cx="5715000" cy="4516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KẺ KIỂU CHỮ IN HOA NÉT THANH NÉT ĐẬM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solidFill>
                <a:srgbClr val="C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52600" y="433838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</a:rPr>
              <a:t>Bài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</a:rPr>
              <a:t>26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0" y="0"/>
            <a:ext cx="9144000" cy="6867525"/>
            <a:chOff x="-36444" y="-10160"/>
            <a:chExt cx="9194070" cy="6868160"/>
          </a:xfrm>
        </p:grpSpPr>
        <p:pic>
          <p:nvPicPr>
            <p:cNvPr id="8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68313" y="1457595"/>
            <a:ext cx="5322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" y="2438400"/>
            <a:ext cx="7884470" cy="4059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1090600" y="2862616"/>
            <a:ext cx="7129462" cy="3240088"/>
            <a:chOff x="1610" y="576"/>
            <a:chExt cx="3786" cy="2718"/>
          </a:xfrm>
        </p:grpSpPr>
        <p:pic>
          <p:nvPicPr>
            <p:cNvPr id="19" name="Picture 5" descr="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578"/>
              <a:ext cx="1814" cy="1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576"/>
              <a:ext cx="1836" cy="1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7" descr="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003"/>
              <a:ext cx="1814" cy="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2000"/>
              <a:ext cx="1815" cy="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05014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Vetrangtri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15"/>
            <a:ext cx="8763000" cy="91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3172690" y="424326"/>
            <a:ext cx="5715000" cy="4516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KẺ KIỂU CHỮ IN HOA NÉT THANH NÉT ĐẬM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solidFill>
                <a:srgbClr val="C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52600" y="433838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</a:rPr>
              <a:t>Bài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</a:rPr>
              <a:t>26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0" y="0"/>
            <a:ext cx="9144000" cy="6867525"/>
            <a:chOff x="-36444" y="-10160"/>
            <a:chExt cx="9194070" cy="6868160"/>
          </a:xfrm>
        </p:grpSpPr>
        <p:pic>
          <p:nvPicPr>
            <p:cNvPr id="8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68313" y="1457595"/>
            <a:ext cx="4637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827089" y="2133600"/>
            <a:ext cx="7964984" cy="4572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endParaRPr lang="en-US" sz="2800" b="0" dirty="0">
              <a:latin typeface=".VnTime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111228" y="3085332"/>
            <a:ext cx="6913562" cy="936625"/>
          </a:xfrm>
          <a:prstGeom prst="rect">
            <a:avLst/>
          </a:prstGeom>
          <a:solidFill>
            <a:srgbClr val="FF0000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083932" y="4562941"/>
            <a:ext cx="7010400" cy="990600"/>
          </a:xfrm>
          <a:prstGeom prst="rect">
            <a:avLst/>
          </a:prstGeom>
          <a:solidFill>
            <a:srgbClr val="FFCC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8000">
              <a:latin typeface=".VnUniverseH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181395" y="3211423"/>
            <a:ext cx="67732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chemeClr val="bg1"/>
                </a:solidFill>
                <a:latin typeface=".VnAvantH" pitchFamily="34" charset="0"/>
              </a:rPr>
              <a:t>Thi</a:t>
            </a:r>
            <a:r>
              <a:rPr lang="en-US" sz="3600" b="1" dirty="0" smtClean="0">
                <a:solidFill>
                  <a:schemeClr val="bg1"/>
                </a:solidFill>
                <a:latin typeface=".VnAvantH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.VnAvantH" pitchFamily="34" charset="0"/>
              </a:rPr>
              <a:t>®</a:t>
            </a:r>
            <a:r>
              <a:rPr lang="en-US" sz="3600" b="1" dirty="0" err="1">
                <a:solidFill>
                  <a:schemeClr val="bg1"/>
                </a:solidFill>
                <a:latin typeface=".VnAvantH" pitchFamily="34" charset="0"/>
              </a:rPr>
              <a:t>ua</a:t>
            </a:r>
            <a:r>
              <a:rPr lang="en-US" sz="3600" b="1" dirty="0">
                <a:solidFill>
                  <a:schemeClr val="bg1"/>
                </a:solidFill>
                <a:latin typeface=".VnAvantH" pitchFamily="34" charset="0"/>
              </a:rPr>
              <a:t> d¹y </a:t>
            </a:r>
            <a:r>
              <a:rPr lang="en-US" sz="3600" b="1" dirty="0" err="1">
                <a:solidFill>
                  <a:schemeClr val="bg1"/>
                </a:solidFill>
                <a:latin typeface=".VnAvantH" pitchFamily="34" charset="0"/>
              </a:rPr>
              <a:t>tèt</a:t>
            </a:r>
            <a:r>
              <a:rPr lang="en-US" sz="3600" b="1" dirty="0">
                <a:solidFill>
                  <a:schemeClr val="bg1"/>
                </a:solidFill>
                <a:latin typeface=".VnAvantH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H" pitchFamily="34" charset="0"/>
              </a:rPr>
              <a:t>häc</a:t>
            </a:r>
            <a:r>
              <a:rPr lang="en-US" sz="3600" b="1" dirty="0">
                <a:solidFill>
                  <a:schemeClr val="bg1"/>
                </a:solidFill>
                <a:latin typeface=".VnAvantH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H" pitchFamily="34" charset="0"/>
              </a:rPr>
              <a:t>tèt</a:t>
            </a:r>
            <a:endParaRPr lang="en-US" sz="3600" b="1" dirty="0">
              <a:solidFill>
                <a:schemeClr val="bg1"/>
              </a:solidFill>
              <a:latin typeface=".VnAvantH" pitchFamily="34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088694" y="4791541"/>
            <a:ext cx="678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000" b="1" dirty="0">
                <a:solidFill>
                  <a:srgbClr val="CC0000"/>
                </a:solidFill>
                <a:latin typeface=".VnExoticH" pitchFamily="34" charset="0"/>
              </a:rPr>
              <a:t>D¹y </a:t>
            </a:r>
            <a:r>
              <a:rPr lang="en-US" sz="4000" b="1" dirty="0" err="1">
                <a:solidFill>
                  <a:srgbClr val="CC0000"/>
                </a:solidFill>
                <a:latin typeface=".VnExoticH" pitchFamily="34" charset="0"/>
              </a:rPr>
              <a:t>tèt</a:t>
            </a:r>
            <a:r>
              <a:rPr lang="en-US" sz="4000" b="1" dirty="0">
                <a:solidFill>
                  <a:srgbClr val="CC0000"/>
                </a:solidFill>
                <a:latin typeface=".VnExoticH" pitchFamily="34" charset="0"/>
              </a:rPr>
              <a:t> – </a:t>
            </a:r>
            <a:r>
              <a:rPr lang="en-US" sz="4000" b="1" dirty="0" err="1">
                <a:solidFill>
                  <a:srgbClr val="CC0000"/>
                </a:solidFill>
                <a:latin typeface=".VnExoticH" pitchFamily="34" charset="0"/>
              </a:rPr>
              <a:t>häc</a:t>
            </a:r>
            <a:r>
              <a:rPr lang="en-US" sz="4000" b="1" dirty="0">
                <a:solidFill>
                  <a:srgbClr val="CC0000"/>
                </a:solidFill>
                <a:latin typeface=".VnExoticH" pitchFamily="34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.VnExoticH" pitchFamily="34" charset="0"/>
              </a:rPr>
              <a:t>tèt</a:t>
            </a:r>
            <a:endParaRPr lang="en-US" sz="4000" b="1" dirty="0">
              <a:solidFill>
                <a:srgbClr val="CC0000"/>
              </a:solidFill>
              <a:latin typeface=".VnExoticH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71510" y="3229795"/>
            <a:ext cx="4302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SzPct val="200000"/>
            </a:pPr>
            <a:r>
              <a:rPr lang="en-US" sz="3000" b="1" dirty="0">
                <a:solidFill>
                  <a:srgbClr val="002060"/>
                </a:solidFill>
                <a:latin typeface="GoudyOld" pitchFamily="34" charset="0"/>
              </a:rPr>
              <a:t>1</a:t>
            </a: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436232" y="4850279"/>
            <a:ext cx="431800" cy="576262"/>
          </a:xfrm>
          <a:prstGeom prst="ellipse">
            <a:avLst/>
          </a:prstGeom>
          <a:solidFill>
            <a:srgbClr val="FFCC00"/>
          </a:solidFill>
          <a:ln w="9525" algn="ctr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449880" y="4863927"/>
            <a:ext cx="3603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SzPct val="200000"/>
            </a:pPr>
            <a:r>
              <a:rPr lang="en-US" sz="3000" b="1" dirty="0">
                <a:solidFill>
                  <a:srgbClr val="002060"/>
                </a:solidFill>
                <a:latin typeface="GoudyOld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1447800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32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etrangtri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15"/>
            <a:ext cx="8763000" cy="91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3172690" y="424326"/>
            <a:ext cx="5715000" cy="4516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KẺ KIỂU CHỮ IN HOA NÉT THANH NÉT ĐẬM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solidFill>
                <a:srgbClr val="C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52600" y="433838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</a:rPr>
              <a:t>Bài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</a:rPr>
              <a:t>26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0" y="0"/>
            <a:ext cx="9144000" cy="6867525"/>
            <a:chOff x="-36444" y="-10160"/>
            <a:chExt cx="9194070" cy="6868160"/>
          </a:xfrm>
        </p:grpSpPr>
        <p:pic>
          <p:nvPicPr>
            <p:cNvPr id="8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Picture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Picture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68312" y="1457595"/>
            <a:ext cx="4408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266" y="2704123"/>
            <a:ext cx="7646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5158" y="3438842"/>
            <a:ext cx="7515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ìm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0441" y="2131802"/>
            <a:ext cx="6524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5157" y="4182898"/>
            <a:ext cx="7515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5158" y="4981545"/>
            <a:ext cx="7515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6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274</TotalTime>
  <Words>717</Words>
  <Application>Microsoft Office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Slipstream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TITI COMPUTER</cp:lastModifiedBy>
  <cp:revision>54</cp:revision>
  <dcterms:created xsi:type="dcterms:W3CDTF">2016-03-07T03:28:43Z</dcterms:created>
  <dcterms:modified xsi:type="dcterms:W3CDTF">2020-04-19T15:00:37Z</dcterms:modified>
</cp:coreProperties>
</file>